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</p:sldIdLst>
  <p:sldSz cx="7254875" cy="10383838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3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116" y="1699393"/>
            <a:ext cx="6166644" cy="3615114"/>
          </a:xfrm>
        </p:spPr>
        <p:txBody>
          <a:bodyPr anchor="b"/>
          <a:lstStyle>
            <a:lvl1pPr algn="ctr">
              <a:defRPr sz="476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860" y="5453919"/>
            <a:ext cx="5441156" cy="2507023"/>
          </a:xfrm>
        </p:spPr>
        <p:txBody>
          <a:bodyPr/>
          <a:lstStyle>
            <a:lvl1pPr marL="0" indent="0" algn="ctr">
              <a:buNone/>
              <a:defRPr sz="1904"/>
            </a:lvl1pPr>
            <a:lvl2pPr marL="362742" indent="0" algn="ctr">
              <a:buNone/>
              <a:defRPr sz="1587"/>
            </a:lvl2pPr>
            <a:lvl3pPr marL="725485" indent="0" algn="ctr">
              <a:buNone/>
              <a:defRPr sz="1428"/>
            </a:lvl3pPr>
            <a:lvl4pPr marL="1088227" indent="0" algn="ctr">
              <a:buNone/>
              <a:defRPr sz="1269"/>
            </a:lvl4pPr>
            <a:lvl5pPr marL="1450970" indent="0" algn="ctr">
              <a:buNone/>
              <a:defRPr sz="1269"/>
            </a:lvl5pPr>
            <a:lvl6pPr marL="1813712" indent="0" algn="ctr">
              <a:buNone/>
              <a:defRPr sz="1269"/>
            </a:lvl6pPr>
            <a:lvl7pPr marL="2176455" indent="0" algn="ctr">
              <a:buNone/>
              <a:defRPr sz="1269"/>
            </a:lvl7pPr>
            <a:lvl8pPr marL="2539197" indent="0" algn="ctr">
              <a:buNone/>
              <a:defRPr sz="1269"/>
            </a:lvl8pPr>
            <a:lvl9pPr marL="2901940" indent="0" algn="ctr">
              <a:buNone/>
              <a:defRPr sz="1269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6A0-036B-445F-ADB1-526A84AD3321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4C1E-E488-48C3-880C-B063F9F9AA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2716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6A0-036B-445F-ADB1-526A84AD3321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4C1E-E488-48C3-880C-B063F9F9AA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3474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91771" y="552843"/>
            <a:ext cx="1564332" cy="879982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773" y="552843"/>
            <a:ext cx="4602311" cy="879982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6A0-036B-445F-ADB1-526A84AD3321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4C1E-E488-48C3-880C-B063F9F9AA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70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6A0-036B-445F-ADB1-526A84AD3321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4C1E-E488-48C3-880C-B063F9F9AA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41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94" y="2588752"/>
            <a:ext cx="6257330" cy="4319387"/>
          </a:xfrm>
        </p:spPr>
        <p:txBody>
          <a:bodyPr anchor="b"/>
          <a:lstStyle>
            <a:lvl1pPr>
              <a:defRPr sz="476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94" y="6949002"/>
            <a:ext cx="6257330" cy="2271464"/>
          </a:xfrm>
        </p:spPr>
        <p:txBody>
          <a:bodyPr/>
          <a:lstStyle>
            <a:lvl1pPr marL="0" indent="0">
              <a:buNone/>
              <a:defRPr sz="1904">
                <a:solidFill>
                  <a:schemeClr val="tx1"/>
                </a:solidFill>
              </a:defRPr>
            </a:lvl1pPr>
            <a:lvl2pPr marL="362742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2pPr>
            <a:lvl3pPr marL="725485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3pPr>
            <a:lvl4pPr marL="1088227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4pPr>
            <a:lvl5pPr marL="1450970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5pPr>
            <a:lvl6pPr marL="1813712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6pPr>
            <a:lvl7pPr marL="2176455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7pPr>
            <a:lvl8pPr marL="2539197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8pPr>
            <a:lvl9pPr marL="2901940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6A0-036B-445F-ADB1-526A84AD3321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4C1E-E488-48C3-880C-B063F9F9AA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253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773" y="2764216"/>
            <a:ext cx="3083322" cy="65884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2780" y="2764216"/>
            <a:ext cx="3083322" cy="65884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6A0-036B-445F-ADB1-526A84AD3321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4C1E-E488-48C3-880C-B063F9F9AA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9029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17" y="552846"/>
            <a:ext cx="6257330" cy="200706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718" y="2545483"/>
            <a:ext cx="3069152" cy="1247502"/>
          </a:xfrm>
        </p:spPr>
        <p:txBody>
          <a:bodyPr anchor="b"/>
          <a:lstStyle>
            <a:lvl1pPr marL="0" indent="0">
              <a:buNone/>
              <a:defRPr sz="1904" b="1"/>
            </a:lvl1pPr>
            <a:lvl2pPr marL="362742" indent="0">
              <a:buNone/>
              <a:defRPr sz="1587" b="1"/>
            </a:lvl2pPr>
            <a:lvl3pPr marL="725485" indent="0">
              <a:buNone/>
              <a:defRPr sz="1428" b="1"/>
            </a:lvl3pPr>
            <a:lvl4pPr marL="1088227" indent="0">
              <a:buNone/>
              <a:defRPr sz="1269" b="1"/>
            </a:lvl4pPr>
            <a:lvl5pPr marL="1450970" indent="0">
              <a:buNone/>
              <a:defRPr sz="1269" b="1"/>
            </a:lvl5pPr>
            <a:lvl6pPr marL="1813712" indent="0">
              <a:buNone/>
              <a:defRPr sz="1269" b="1"/>
            </a:lvl6pPr>
            <a:lvl7pPr marL="2176455" indent="0">
              <a:buNone/>
              <a:defRPr sz="1269" b="1"/>
            </a:lvl7pPr>
            <a:lvl8pPr marL="2539197" indent="0">
              <a:buNone/>
              <a:defRPr sz="1269" b="1"/>
            </a:lvl8pPr>
            <a:lvl9pPr marL="2901940" indent="0">
              <a:buNone/>
              <a:defRPr sz="1269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18" y="3792985"/>
            <a:ext cx="3069152" cy="557891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2781" y="2545483"/>
            <a:ext cx="3084267" cy="1247502"/>
          </a:xfrm>
        </p:spPr>
        <p:txBody>
          <a:bodyPr anchor="b"/>
          <a:lstStyle>
            <a:lvl1pPr marL="0" indent="0">
              <a:buNone/>
              <a:defRPr sz="1904" b="1"/>
            </a:lvl1pPr>
            <a:lvl2pPr marL="362742" indent="0">
              <a:buNone/>
              <a:defRPr sz="1587" b="1"/>
            </a:lvl2pPr>
            <a:lvl3pPr marL="725485" indent="0">
              <a:buNone/>
              <a:defRPr sz="1428" b="1"/>
            </a:lvl3pPr>
            <a:lvl4pPr marL="1088227" indent="0">
              <a:buNone/>
              <a:defRPr sz="1269" b="1"/>
            </a:lvl4pPr>
            <a:lvl5pPr marL="1450970" indent="0">
              <a:buNone/>
              <a:defRPr sz="1269" b="1"/>
            </a:lvl5pPr>
            <a:lvl6pPr marL="1813712" indent="0">
              <a:buNone/>
              <a:defRPr sz="1269" b="1"/>
            </a:lvl6pPr>
            <a:lvl7pPr marL="2176455" indent="0">
              <a:buNone/>
              <a:defRPr sz="1269" b="1"/>
            </a:lvl7pPr>
            <a:lvl8pPr marL="2539197" indent="0">
              <a:buNone/>
              <a:defRPr sz="1269" b="1"/>
            </a:lvl8pPr>
            <a:lvl9pPr marL="2901940" indent="0">
              <a:buNone/>
              <a:defRPr sz="1269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72781" y="3792985"/>
            <a:ext cx="3084267" cy="557891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6A0-036B-445F-ADB1-526A84AD3321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4C1E-E488-48C3-880C-B063F9F9AA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35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6A0-036B-445F-ADB1-526A84AD3321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4C1E-E488-48C3-880C-B063F9F9AA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215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6A0-036B-445F-ADB1-526A84AD3321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4C1E-E488-48C3-880C-B063F9F9AA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312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18" y="692256"/>
            <a:ext cx="2339886" cy="2422896"/>
          </a:xfrm>
        </p:spPr>
        <p:txBody>
          <a:bodyPr anchor="b"/>
          <a:lstStyle>
            <a:lvl1pPr>
              <a:defRPr sz="253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267" y="1495083"/>
            <a:ext cx="3672780" cy="7379255"/>
          </a:xfrm>
        </p:spPr>
        <p:txBody>
          <a:bodyPr/>
          <a:lstStyle>
            <a:lvl1pPr>
              <a:defRPr sz="2539"/>
            </a:lvl1pPr>
            <a:lvl2pPr>
              <a:defRPr sz="2222"/>
            </a:lvl2pPr>
            <a:lvl3pPr>
              <a:defRPr sz="1904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718" y="3115152"/>
            <a:ext cx="2339886" cy="5771203"/>
          </a:xfrm>
        </p:spPr>
        <p:txBody>
          <a:bodyPr/>
          <a:lstStyle>
            <a:lvl1pPr marL="0" indent="0">
              <a:buNone/>
              <a:defRPr sz="1269"/>
            </a:lvl1pPr>
            <a:lvl2pPr marL="362742" indent="0">
              <a:buNone/>
              <a:defRPr sz="1111"/>
            </a:lvl2pPr>
            <a:lvl3pPr marL="725485" indent="0">
              <a:buNone/>
              <a:defRPr sz="952"/>
            </a:lvl3pPr>
            <a:lvl4pPr marL="1088227" indent="0">
              <a:buNone/>
              <a:defRPr sz="793"/>
            </a:lvl4pPr>
            <a:lvl5pPr marL="1450970" indent="0">
              <a:buNone/>
              <a:defRPr sz="793"/>
            </a:lvl5pPr>
            <a:lvl6pPr marL="1813712" indent="0">
              <a:buNone/>
              <a:defRPr sz="793"/>
            </a:lvl6pPr>
            <a:lvl7pPr marL="2176455" indent="0">
              <a:buNone/>
              <a:defRPr sz="793"/>
            </a:lvl7pPr>
            <a:lvl8pPr marL="2539197" indent="0">
              <a:buNone/>
              <a:defRPr sz="793"/>
            </a:lvl8pPr>
            <a:lvl9pPr marL="2901940" indent="0">
              <a:buNone/>
              <a:defRPr sz="793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6A0-036B-445F-ADB1-526A84AD3321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4C1E-E488-48C3-880C-B063F9F9AA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2662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18" y="692256"/>
            <a:ext cx="2339886" cy="2422896"/>
          </a:xfrm>
        </p:spPr>
        <p:txBody>
          <a:bodyPr anchor="b"/>
          <a:lstStyle>
            <a:lvl1pPr>
              <a:defRPr sz="253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84267" y="1495083"/>
            <a:ext cx="3672780" cy="7379255"/>
          </a:xfrm>
        </p:spPr>
        <p:txBody>
          <a:bodyPr anchor="t"/>
          <a:lstStyle>
            <a:lvl1pPr marL="0" indent="0">
              <a:buNone/>
              <a:defRPr sz="2539"/>
            </a:lvl1pPr>
            <a:lvl2pPr marL="362742" indent="0">
              <a:buNone/>
              <a:defRPr sz="2222"/>
            </a:lvl2pPr>
            <a:lvl3pPr marL="725485" indent="0">
              <a:buNone/>
              <a:defRPr sz="1904"/>
            </a:lvl3pPr>
            <a:lvl4pPr marL="1088227" indent="0">
              <a:buNone/>
              <a:defRPr sz="1587"/>
            </a:lvl4pPr>
            <a:lvl5pPr marL="1450970" indent="0">
              <a:buNone/>
              <a:defRPr sz="1587"/>
            </a:lvl5pPr>
            <a:lvl6pPr marL="1813712" indent="0">
              <a:buNone/>
              <a:defRPr sz="1587"/>
            </a:lvl6pPr>
            <a:lvl7pPr marL="2176455" indent="0">
              <a:buNone/>
              <a:defRPr sz="1587"/>
            </a:lvl7pPr>
            <a:lvl8pPr marL="2539197" indent="0">
              <a:buNone/>
              <a:defRPr sz="1587"/>
            </a:lvl8pPr>
            <a:lvl9pPr marL="2901940" indent="0">
              <a:buNone/>
              <a:defRPr sz="1587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718" y="3115152"/>
            <a:ext cx="2339886" cy="5771203"/>
          </a:xfrm>
        </p:spPr>
        <p:txBody>
          <a:bodyPr/>
          <a:lstStyle>
            <a:lvl1pPr marL="0" indent="0">
              <a:buNone/>
              <a:defRPr sz="1269"/>
            </a:lvl1pPr>
            <a:lvl2pPr marL="362742" indent="0">
              <a:buNone/>
              <a:defRPr sz="1111"/>
            </a:lvl2pPr>
            <a:lvl3pPr marL="725485" indent="0">
              <a:buNone/>
              <a:defRPr sz="952"/>
            </a:lvl3pPr>
            <a:lvl4pPr marL="1088227" indent="0">
              <a:buNone/>
              <a:defRPr sz="793"/>
            </a:lvl4pPr>
            <a:lvl5pPr marL="1450970" indent="0">
              <a:buNone/>
              <a:defRPr sz="793"/>
            </a:lvl5pPr>
            <a:lvl6pPr marL="1813712" indent="0">
              <a:buNone/>
              <a:defRPr sz="793"/>
            </a:lvl6pPr>
            <a:lvl7pPr marL="2176455" indent="0">
              <a:buNone/>
              <a:defRPr sz="793"/>
            </a:lvl7pPr>
            <a:lvl8pPr marL="2539197" indent="0">
              <a:buNone/>
              <a:defRPr sz="793"/>
            </a:lvl8pPr>
            <a:lvl9pPr marL="2901940" indent="0">
              <a:buNone/>
              <a:defRPr sz="793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6A0-036B-445F-ADB1-526A84AD3321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4C1E-E488-48C3-880C-B063F9F9AA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5867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773" y="552846"/>
            <a:ext cx="6257330" cy="2007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773" y="2764216"/>
            <a:ext cx="6257330" cy="6588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8773" y="9624282"/>
            <a:ext cx="1632347" cy="552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916A0-036B-445F-ADB1-526A84AD3321}" type="datetimeFigureOut">
              <a:rPr lang="tr-TR" smtClean="0"/>
              <a:t>14.02.2019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3178" y="9624282"/>
            <a:ext cx="2448520" cy="552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3755" y="9624282"/>
            <a:ext cx="1632347" cy="552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4C1E-E488-48C3-880C-B063F9F9AA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70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3" name="camera.wav"/>
          </p:stSnd>
        </p:sndAc>
      </p:transition>
    </mc:Choice>
    <mc:Fallback>
      <p:transition spd="slow">
        <p:fade/>
        <p:sndAc>
          <p:stSnd>
            <p:snd r:embed="rId1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725485" rtl="0" eaLnBrk="1" latinLnBrk="0" hangingPunct="1">
        <a:lnSpc>
          <a:spcPct val="90000"/>
        </a:lnSpc>
        <a:spcBef>
          <a:spcPct val="0"/>
        </a:spcBef>
        <a:buNone/>
        <a:defRPr sz="34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371" indent="-181371" algn="l" defTabSz="725485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544114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06856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69599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632341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995084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357826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720569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3083311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742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485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8227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970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3712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6455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9197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1940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Fotoğraf Albümü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mtClean="0"/>
              <a:t>Bilgi İşlem [Hasan TAN]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4406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0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54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1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180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1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564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1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885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1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454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1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31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1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047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1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10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1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05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1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933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0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848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1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254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0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211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0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232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0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545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0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204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0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273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0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633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6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ol katalog 2018_Page_0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8" y="0"/>
            <a:ext cx="7405695" cy="1038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025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8</Words>
  <Application>Microsoft Office PowerPoint</Application>
  <PresentationFormat>Özel</PresentationFormat>
  <Paragraphs>2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Teması</vt:lpstr>
      <vt:lpstr>Fotoğraf Albümü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Fotoğraf Albümü</dc:title>
  <dc:creator>Bilgi İşlem [Hasan TAN]</dc:creator>
  <cp:lastModifiedBy>Bilgi İşlem [Hasan TAN]</cp:lastModifiedBy>
  <cp:revision>1</cp:revision>
  <dcterms:created xsi:type="dcterms:W3CDTF">2019-02-14T14:59:28Z</dcterms:created>
  <dcterms:modified xsi:type="dcterms:W3CDTF">2019-02-14T15:13:24Z</dcterms:modified>
</cp:coreProperties>
</file>